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8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1B7E-FD7A-4C4A-BD82-69D5E00D72A9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9FC4E-8D35-4919-B6BB-DA0EA24A7F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43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ebe59f64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34ebe59f6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B31A-818E-99E4-1C70-B03B1A974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0921E-D5F4-C530-027C-DC1CF0B23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CCC6E-61DB-19B1-A5A9-7CE0EAB1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085-FCF2-4DB2-94EA-4F15C7FF80C1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50380-6E86-8B70-5BFE-9DCCC1C9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C043A-F575-2BA0-3DEB-46D2641B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85FC-52DE-41ED-B6E7-889E0C17C6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003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0C52-46F6-922F-099C-9749B2C8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1777A-8F0C-997D-FF0A-42236D316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3CC18-48E6-071E-DDF4-3789CA5B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085-FCF2-4DB2-94EA-4F15C7FF80C1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0FEC5-2A69-DD33-60C0-223AD5A6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279C-9F1A-0483-6A2D-CEDB33E9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85FC-52DE-41ED-B6E7-889E0C17C6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01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C62C0-403F-F3F4-1628-5BB4302B4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5D07E-F72E-D8F6-A910-54A0285FB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1F8CB-3CBA-E370-0728-E32A0FC0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085-FCF2-4DB2-94EA-4F15C7FF80C1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6EEA8-94F3-53B6-1D7A-9201EDFE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317D3-2BDD-C0AD-42E5-2FBBD3948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85FC-52DE-41ED-B6E7-889E0C17C6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7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2945-34BA-07A7-7598-DDA91C7B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A609-6E74-D662-B4DB-EB8FAE99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37519-EB4F-7778-C486-6CB8636F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085-FCF2-4DB2-94EA-4F15C7FF80C1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5AADF-38B3-7942-C7C3-4C39F462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CDE5-384A-D7AF-AD69-D4B7B124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85FC-52DE-41ED-B6E7-889E0C17C6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861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90E9-81A7-C863-09BE-688C3318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1E047-8D7D-4AD2-12E5-7FD38AF2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A8CA4-CF1C-BEB7-4FD5-619FE2A2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085-FCF2-4DB2-94EA-4F15C7FF80C1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6FAB1-69FF-7073-C105-DCE384B7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1348A-1D08-4974-3325-D02A501F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85FC-52DE-41ED-B6E7-889E0C17C6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418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44FD-CEC0-57D5-8CB4-21196335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D7464-5C78-EA4D-92A6-7FFDB4712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8261C-CF88-DBB4-7A4E-C792FE454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BDBE7-8BAB-46F0-8906-F73725D5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085-FCF2-4DB2-94EA-4F15C7FF80C1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1D80-41A0-1768-A6FF-0503E1BC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5B424-0BE5-A284-AE95-4812CE9C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85FC-52DE-41ED-B6E7-889E0C17C6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6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A07EB-1705-8F9A-FF6C-8BA3576F1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0E9A-DE7D-0E22-107F-00DB66E70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92D98-2A07-7021-1B43-06D0BC91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C4FD-4856-F6A5-856C-5F35040D8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0AA2C-31CC-FA46-036C-0496C2A9C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E7FE2-D981-2460-ABCB-41DC6BBE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085-FCF2-4DB2-94EA-4F15C7FF80C1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174E5-776C-90AA-BE57-AA7C1559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D57092-DE2D-58FA-979C-01EE1DC1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85FC-52DE-41ED-B6E7-889E0C17C6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63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AC29-D9A3-C2B4-4040-5DD7C210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4A682-4C83-1671-9A8E-D72D6D62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085-FCF2-4DB2-94EA-4F15C7FF80C1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C0FA8-852A-964D-F4CF-9B3459C5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630E0-0AAA-877B-84B6-872CF30B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85FC-52DE-41ED-B6E7-889E0C17C6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05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F1AC-31E8-1B05-3952-743972F4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085-FCF2-4DB2-94EA-4F15C7FF80C1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DBA55-3E9F-1709-F232-5DAC3233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4CE0-47D2-44D2-264C-FEE8EF57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85FC-52DE-41ED-B6E7-889E0C17C6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545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60D4-346E-7CBD-A9F4-9E3EDCFF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C1DAA-6992-0AC2-4E91-9ADEC7FD4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6FFBF-BBBF-8A91-CD50-08E464AA2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743B6-382F-C3FD-9AAB-05BF461E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085-FCF2-4DB2-94EA-4F15C7FF80C1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6B47B-5DA6-8E4B-1D42-466D8A22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032ED-5483-F33D-C11F-A58599F2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85FC-52DE-41ED-B6E7-889E0C17C6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650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2209-433B-C8CC-136D-31E696A0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CB5CA-7E4D-D7AE-E1C4-7560ED4F2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8AC12-72D0-97F4-642E-9432A877A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ADE8B-6E85-4683-E0F6-62F68EE9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085-FCF2-4DB2-94EA-4F15C7FF80C1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CC963-2DDC-868F-B99E-7466D427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E5B57-B9A3-DED9-B543-8EC27FF1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85FC-52DE-41ED-B6E7-889E0C17C6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049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0F47B-D61A-8B03-E90D-F4EC778D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FF90F-EC9D-AF62-DBBD-C1AC9B75E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BC999-DC31-3CCE-DC01-B90B0B82B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643085-FCF2-4DB2-94EA-4F15C7FF80C1}" type="datetimeFigureOut">
              <a:rPr lang="en-CA" smtClean="0"/>
              <a:t>2025-04-23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C33D5-00E7-7F98-65CC-5EA8CAA65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612BD-941A-631B-575F-FA888C37A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8585FC-52DE-41ED-B6E7-889E0C17C6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53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5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/>
              <a:t>Podium Retail Display…</a:t>
            </a:r>
            <a:r>
              <a:rPr lang="en" sz="2400" dirty="0">
                <a:solidFill>
                  <a:srgbClr val="00A5AB"/>
                </a:solidFill>
              </a:rPr>
              <a:t>Single or Double</a:t>
            </a:r>
            <a:r>
              <a:rPr lang="en" sz="2400" dirty="0"/>
              <a:t> </a:t>
            </a:r>
            <a:r>
              <a:rPr lang="en" sz="2400" dirty="0">
                <a:solidFill>
                  <a:srgbClr val="00A5AB"/>
                </a:solidFill>
              </a:rPr>
              <a:t>Displays</a:t>
            </a:r>
            <a:r>
              <a:rPr lang="en" sz="2400" dirty="0"/>
              <a:t> </a:t>
            </a:r>
            <a:r>
              <a:rPr lang="en" sz="2400" dirty="0">
                <a:solidFill>
                  <a:srgbClr val="00A5AB"/>
                </a:solidFill>
              </a:rPr>
              <a:t>for Indoor and Semi-Outdoor</a:t>
            </a:r>
            <a:endParaRPr sz="2400" dirty="0">
              <a:solidFill>
                <a:srgbClr val="00A5AB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 rot="-5400000">
            <a:off x="8560355" y="3228967"/>
            <a:ext cx="6858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Commercial-in-confidence ● Praevar Corporation</a:t>
            </a:r>
            <a:endParaRPr sz="146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2536" y="6328847"/>
            <a:ext cx="3428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29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</a:t>
            </a:r>
            <a:r>
              <a:rPr lang="en" sz="2933">
                <a:solidFill>
                  <a:srgbClr val="00A5AB"/>
                </a:solidFill>
                <a:latin typeface="Calibri"/>
                <a:ea typeface="Calibri"/>
                <a:cs typeface="Calibri"/>
                <a:sym typeface="Calibri"/>
              </a:rPr>
              <a:t>praevar.com</a:t>
            </a:r>
            <a:endParaRPr sz="2933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37;p16">
            <a:extLst>
              <a:ext uri="{FF2B5EF4-FFF2-40B4-BE49-F238E27FC236}">
                <a16:creationId xmlns:a16="http://schemas.microsoft.com/office/drawing/2014/main" id="{7A515BC1-7F6D-37D3-FB50-61568C29D4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021" t="5869" r="18751" b="2760"/>
          <a:stretch/>
        </p:blipFill>
        <p:spPr>
          <a:xfrm>
            <a:off x="-430932" y="1032226"/>
            <a:ext cx="4081519" cy="450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8;p16" descr="A black rectangular object on a white background&#10;&#10;Description automatically generated">
            <a:extLst>
              <a:ext uri="{FF2B5EF4-FFF2-40B4-BE49-F238E27FC236}">
                <a16:creationId xmlns:a16="http://schemas.microsoft.com/office/drawing/2014/main" id="{ECA20371-CD9E-C4FB-B2EC-19BA3575EF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048" t="1899" r="34049"/>
          <a:stretch/>
        </p:blipFill>
        <p:spPr>
          <a:xfrm>
            <a:off x="2874316" y="879929"/>
            <a:ext cx="2055459" cy="4811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oogle Shape;146;p17">
            <a:extLst>
              <a:ext uri="{FF2B5EF4-FFF2-40B4-BE49-F238E27FC236}">
                <a16:creationId xmlns:a16="http://schemas.microsoft.com/office/drawing/2014/main" id="{6B352119-AECA-6D33-0B52-2D4876291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414076"/>
              </p:ext>
            </p:extLst>
          </p:nvPr>
        </p:nvGraphicFramePr>
        <p:xfrm>
          <a:off x="4615543" y="642257"/>
          <a:ext cx="6851203" cy="59712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3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9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4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 Black"/>
                        <a:buNone/>
                      </a:pPr>
                      <a:r>
                        <a:rPr lang="en-CA" sz="16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Feature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 Black"/>
                        <a:buNone/>
                      </a:pPr>
                      <a:r>
                        <a:rPr lang="en-CA" sz="160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65” Details</a:t>
                      </a:r>
                      <a:endParaRPr sz="16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 Black"/>
                        <a:buNone/>
                      </a:pPr>
                      <a:r>
                        <a:rPr lang="en-CA" sz="160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55” Details</a:t>
                      </a:r>
                      <a:endParaRPr sz="16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Active Display Area</a:t>
                      </a:r>
                      <a:endParaRPr sz="1000" b="1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65” Digital (4K), 888 mm (W) x 1428.5mm (H)</a:t>
                      </a:r>
                      <a:endParaRPr sz="1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55” Digital (4K), 679mm (W) x 1208mm (H) screen size</a:t>
                      </a:r>
                      <a:endParaRPr sz="2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Resolution</a:t>
                      </a:r>
                      <a:endParaRPr sz="1000" b="1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3840 x 2160 (4K)</a:t>
                      </a:r>
                      <a:endParaRPr sz="1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3840 x 2160 (4K)</a:t>
                      </a:r>
                      <a:endParaRPr sz="1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Orientation</a:t>
                      </a:r>
                      <a:endParaRPr sz="1000" b="1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Portrait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Portrait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Aspect Ratio</a:t>
                      </a:r>
                      <a:endParaRPr sz="1000" b="1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16:9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16:9</a:t>
                      </a:r>
                      <a:endParaRPr sz="1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Brightness</a:t>
                      </a:r>
                      <a:endParaRPr sz="1000" b="1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500 nits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500 nits</a:t>
                      </a:r>
                      <a:endParaRPr sz="1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Face</a:t>
                      </a:r>
                      <a:endParaRPr sz="2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Double/Single</a:t>
                      </a:r>
                      <a:endParaRPr sz="2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Double/Single</a:t>
                      </a:r>
                      <a:endParaRPr sz="2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Contrast Ratio</a:t>
                      </a:r>
                      <a:endParaRPr sz="1000" b="1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1200:1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1200:1</a:t>
                      </a:r>
                      <a:endParaRPr sz="1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Viewing Angle</a:t>
                      </a:r>
                      <a:endParaRPr sz="1000" b="1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178° / 178°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178° / 178°</a:t>
                      </a:r>
                      <a:endParaRPr sz="1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Display Colors</a:t>
                      </a:r>
                      <a:endParaRPr sz="1000" b="1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16.7M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16.7M</a:t>
                      </a:r>
                      <a:endParaRPr sz="1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Environmental Rating</a:t>
                      </a:r>
                      <a:endParaRPr sz="2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Indoor</a:t>
                      </a:r>
                      <a:endParaRPr sz="2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Indoor</a:t>
                      </a:r>
                      <a:endParaRPr sz="2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Mounting</a:t>
                      </a:r>
                      <a:endParaRPr sz="2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Floor-standing base with lockable castor wheels</a:t>
                      </a:r>
                      <a:endParaRPr sz="2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Floor-standing base with lockable castor wheels</a:t>
                      </a:r>
                      <a:endParaRPr sz="2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04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Internal Speaker</a:t>
                      </a:r>
                      <a:endParaRPr sz="2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 x 5W (8Ω), 2 sound channels</a:t>
                      </a:r>
                      <a:endParaRPr sz="2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 x 5W (8Ω), 2 sound channels</a:t>
                      </a:r>
                      <a:endParaRPr sz="2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94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Connectivity</a:t>
                      </a:r>
                      <a:endParaRPr sz="1000" b="1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WiFi</a:t>
                      </a:r>
                      <a:r>
                        <a:rPr lang="en-CA" sz="100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(802.11 a/b/g/n), Bluetooth (optional), Ethernet (100/1000 Mbps), HDMI, USB (2), RJ45, Card Slot, AC in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WiFi (802.11 a/b/g/n), Bluetooth (optional), Ethernet (100/1000 Mbps), HDMI, USB (2), RJ45, Card Slot, AC in</a:t>
                      </a:r>
                      <a:endParaRPr sz="1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Mechanical Dimensions</a:t>
                      </a:r>
                      <a:endParaRPr sz="1000" b="1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2207.4*887.5*133.8mm (</a:t>
                      </a:r>
                      <a:r>
                        <a:rPr lang="en-CA" sz="1000" u="none" strike="noStrike" cap="none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WxHxD</a:t>
                      </a:r>
                      <a:r>
                        <a:rPr lang="en-CA" sz="10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/Base)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765.5*1967.1*133.8mm (</a:t>
                      </a:r>
                      <a:r>
                        <a:rPr lang="en-CA" sz="1000" i="0" u="none" strike="noStrike" cap="none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WxHxD</a:t>
                      </a:r>
                      <a:r>
                        <a:rPr lang="en-CA" sz="100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/Base)</a:t>
                      </a:r>
                      <a:endParaRPr sz="100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Weight</a:t>
                      </a:r>
                      <a:endParaRPr sz="1000" b="1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≤120kg</a:t>
                      </a:r>
                      <a:endParaRPr sz="2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≤70kg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Power Supply</a:t>
                      </a:r>
                      <a:endParaRPr sz="1000" b="1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 100-240V (50-60Hz)</a:t>
                      </a:r>
                      <a:endParaRPr sz="1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 100-240V (50-60Hz)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7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Power Consumption</a:t>
                      </a:r>
                      <a:endParaRPr sz="1000" b="1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≤ 270W (typical), &lt; 1W (standby)</a:t>
                      </a:r>
                      <a:endParaRPr sz="1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≤ 270W (typical), &lt; 1W (standby)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7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Operating Temperature</a:t>
                      </a:r>
                      <a:endParaRPr sz="1000" b="1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0°C - 50°C</a:t>
                      </a:r>
                      <a:endParaRPr sz="1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0°C - 50°C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b="1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Certifications</a:t>
                      </a:r>
                      <a:endParaRPr sz="1000" b="1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CE, RoHS</a:t>
                      </a:r>
                      <a:endParaRPr sz="1000" u="none" strike="noStrike" cap="none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Lato"/>
                        <a:buNone/>
                      </a:pPr>
                      <a:r>
                        <a:rPr lang="en-CA" sz="100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CE, RoHS</a:t>
                      </a:r>
                      <a:endParaRPr sz="100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4450" marR="44450" marT="44450" marB="44450" anchor="ctr">
                    <a:lnL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D7D3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CBA9D315D52A42A53C191EDD389696" ma:contentTypeVersion="6" ma:contentTypeDescription="Create a new document." ma:contentTypeScope="" ma:versionID="4605a4800e6c897131733f3aa8b033ad">
  <xsd:schema xmlns:xsd="http://www.w3.org/2001/XMLSchema" xmlns:xs="http://www.w3.org/2001/XMLSchema" xmlns:p="http://schemas.microsoft.com/office/2006/metadata/properties" xmlns:ns3="f367cd49-0c4b-4bf3-b7d2-6a9954e60a51" targetNamespace="http://schemas.microsoft.com/office/2006/metadata/properties" ma:root="true" ma:fieldsID="b8d256e596cf3fb4136d4e574a2a1115" ns3:_="">
    <xsd:import namespace="f367cd49-0c4b-4bf3-b7d2-6a9954e60a5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7cd49-0c4b-4bf3-b7d2-6a9954e60a5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67cd49-0c4b-4bf3-b7d2-6a9954e60a51" xsi:nil="true"/>
  </documentManagement>
</p:properties>
</file>

<file path=customXml/itemProps1.xml><?xml version="1.0" encoding="utf-8"?>
<ds:datastoreItem xmlns:ds="http://schemas.openxmlformats.org/officeDocument/2006/customXml" ds:itemID="{DE9BCE3A-BF98-409F-B421-F22CBC7754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67cd49-0c4b-4bf3-b7d2-6a9954e60a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E0FD09-AE13-4DA6-B2BF-B407388A26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A15069-561D-4DFB-B7AD-D8590488A056}">
  <ds:schemaRefs>
    <ds:schemaRef ds:uri="http://schemas.microsoft.com/office/2006/documentManagement/types"/>
    <ds:schemaRef ds:uri="http://purl.org/dc/elements/1.1/"/>
    <ds:schemaRef ds:uri="f367cd49-0c4b-4bf3-b7d2-6a9954e60a51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296</Words>
  <Application>Microsoft Office PowerPoint</Application>
  <PresentationFormat>Widescreen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Lato</vt:lpstr>
      <vt:lpstr>Lato Black</vt:lpstr>
      <vt:lpstr>Office Theme</vt:lpstr>
      <vt:lpstr>Podium Retail Display…Single or Double Displays for Indoor and Semi-Outdoor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Riya Patel</dc:creator>
  <cp:lastModifiedBy>Riya Patel</cp:lastModifiedBy>
  <cp:revision>1</cp:revision>
  <dcterms:created xsi:type="dcterms:W3CDTF">2025-04-23T21:13:44Z</dcterms:created>
  <dcterms:modified xsi:type="dcterms:W3CDTF">2025-04-23T21:16:50Z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0x0101005ECBA9D315D52A42A53C191EDD389696</vt:lpwstr>
  </property>
</Properties>
</file>