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520" y="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4ebe59f642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g34ebe59f64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ctrTitle"/>
          </p:nvPr>
        </p:nvSpPr>
        <p:spPr>
          <a:xfrm>
            <a:off x="0" y="0"/>
            <a:ext cx="9144000" cy="39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" sz="1800" dirty="0"/>
              <a:t>Placard VS/VP Retail Display…</a:t>
            </a:r>
            <a:r>
              <a:rPr lang="en" sz="1800" dirty="0">
                <a:solidFill>
                  <a:srgbClr val="00A5AB"/>
                </a:solidFill>
              </a:rPr>
              <a:t>Single or Double</a:t>
            </a:r>
            <a:r>
              <a:rPr lang="en" sz="1800" dirty="0"/>
              <a:t> </a:t>
            </a:r>
            <a:r>
              <a:rPr lang="en" sz="1800" dirty="0">
                <a:solidFill>
                  <a:srgbClr val="00A5AB"/>
                </a:solidFill>
              </a:rPr>
              <a:t>Displays</a:t>
            </a:r>
            <a:r>
              <a:rPr lang="en" sz="1800" dirty="0"/>
              <a:t> </a:t>
            </a:r>
            <a:r>
              <a:rPr lang="en" sz="1800" dirty="0">
                <a:solidFill>
                  <a:srgbClr val="00A5AB"/>
                </a:solidFill>
              </a:rPr>
              <a:t>for Outdoor and Semi-Outdoor</a:t>
            </a:r>
            <a:endParaRPr sz="1800" dirty="0">
              <a:solidFill>
                <a:srgbClr val="00A5AB"/>
              </a:solidFill>
            </a:endParaRPr>
          </a:p>
        </p:txBody>
      </p:sp>
      <p:sp>
        <p:nvSpPr>
          <p:cNvPr id="61" name="Google Shape;61;p14"/>
          <p:cNvSpPr txBox="1"/>
          <p:nvPr/>
        </p:nvSpPr>
        <p:spPr>
          <a:xfrm rot="-5400000">
            <a:off x="6420266" y="2421750"/>
            <a:ext cx="5143500" cy="3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Commercial-in-confidence ● Praevar Corporation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4"/>
          <p:cNvSpPr/>
          <p:nvPr/>
        </p:nvSpPr>
        <p:spPr>
          <a:xfrm>
            <a:off x="1902" y="4746635"/>
            <a:ext cx="2571300" cy="3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www.</a:t>
            </a:r>
            <a:r>
              <a:rPr lang="en" sz="2200">
                <a:solidFill>
                  <a:srgbClr val="00A5AB"/>
                </a:solidFill>
                <a:latin typeface="Calibri"/>
                <a:ea typeface="Calibri"/>
                <a:cs typeface="Calibri"/>
                <a:sym typeface="Calibri"/>
              </a:rPr>
              <a:t>praevar.com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Google Shape;250;p23">
            <a:extLst>
              <a:ext uri="{FF2B5EF4-FFF2-40B4-BE49-F238E27FC236}">
                <a16:creationId xmlns:a16="http://schemas.microsoft.com/office/drawing/2014/main" id="{0D655990-A716-3B5B-089F-D5D070C4BD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4321725"/>
              </p:ext>
            </p:extLst>
          </p:nvPr>
        </p:nvGraphicFramePr>
        <p:xfrm>
          <a:off x="3958684" y="501087"/>
          <a:ext cx="4826348" cy="417617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22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05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05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879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Lato"/>
                        <a:buNone/>
                      </a:pPr>
                      <a:r>
                        <a:rPr lang="en-CA" sz="900" b="1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Active Display Area</a:t>
                      </a:r>
                      <a:endParaRPr sz="9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Lato"/>
                        <a:buNone/>
                      </a:pPr>
                      <a:r>
                        <a:rPr lang="en-CA" sz="900" b="1" u="none" strike="noStrike" cap="none" dirty="0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55”</a:t>
                      </a:r>
                      <a:endParaRPr sz="900" u="none" strike="noStrike" cap="none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Lato"/>
                        <a:buNone/>
                      </a:pPr>
                      <a:r>
                        <a:rPr lang="en-CA" sz="900" b="1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65”</a:t>
                      </a:r>
                      <a:endParaRPr sz="9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Lato"/>
                        <a:buNone/>
                      </a:pPr>
                      <a:r>
                        <a:rPr lang="en-CA" sz="900" b="1" u="none" strike="noStrike" cap="none" dirty="0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75”</a:t>
                      </a:r>
                      <a:endParaRPr sz="900" u="none" strike="noStrike" cap="none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66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b="1" u="none" strike="noStrike" cap="none" dirty="0">
                          <a:latin typeface="Lato"/>
                          <a:ea typeface="Lato"/>
                          <a:cs typeface="Lato"/>
                          <a:sym typeface="Lato"/>
                        </a:rPr>
                        <a:t>Resolution</a:t>
                      </a:r>
                      <a:endParaRPr sz="700" u="none" strike="noStrike" cap="none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latin typeface="Lato"/>
                          <a:ea typeface="Lato"/>
                          <a:cs typeface="Lato"/>
                          <a:sym typeface="Lato"/>
                        </a:rPr>
                        <a:t>1080x1920</a:t>
                      </a:r>
                      <a:endParaRPr sz="1050"/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latin typeface="Lato"/>
                          <a:ea typeface="Lato"/>
                          <a:cs typeface="Lato"/>
                          <a:sym typeface="Lato"/>
                        </a:rPr>
                        <a:t>1080x1920</a:t>
                      </a:r>
                      <a:endParaRPr sz="1050"/>
                    </a:p>
                  </a:txBody>
                  <a:tcPr marL="5975" marR="5975" marT="5975" marB="59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latin typeface="Lato"/>
                          <a:ea typeface="Lato"/>
                          <a:cs typeface="Lato"/>
                          <a:sym typeface="Lato"/>
                        </a:rPr>
                        <a:t>1080x1920</a:t>
                      </a:r>
                      <a:endParaRPr sz="1050"/>
                    </a:p>
                  </a:txBody>
                  <a:tcPr marL="5975" marR="5975" marT="5975" marB="59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56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b="1" u="none" strike="noStrike" cap="none" dirty="0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Orientation</a:t>
                      </a:r>
                      <a:endParaRPr sz="700" u="none" strike="noStrike" cap="none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Portrait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Portrait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5975" marR="5975" marT="5975" marB="59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Portrait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5975" marR="5975" marT="5975" marB="59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66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b="1" u="none" strike="noStrike" cap="none" dirty="0">
                          <a:latin typeface="Lato"/>
                          <a:ea typeface="Lato"/>
                          <a:cs typeface="Lato"/>
                          <a:sym typeface="Lato"/>
                        </a:rPr>
                        <a:t>Aspect Ratio</a:t>
                      </a:r>
                      <a:endParaRPr sz="700" u="none" strike="noStrike" cap="none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latin typeface="Lato"/>
                          <a:ea typeface="Lato"/>
                          <a:cs typeface="Lato"/>
                          <a:sym typeface="Lato"/>
                        </a:rPr>
                        <a:t>9:16</a:t>
                      </a:r>
                      <a:endParaRPr sz="1050"/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latin typeface="Lato"/>
                          <a:ea typeface="Lato"/>
                          <a:cs typeface="Lato"/>
                          <a:sym typeface="Lato"/>
                        </a:rPr>
                        <a:t>9:16</a:t>
                      </a:r>
                      <a:endParaRPr sz="1050"/>
                    </a:p>
                  </a:txBody>
                  <a:tcPr marL="5975" marR="5975" marT="5975" marB="59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latin typeface="Lato"/>
                          <a:ea typeface="Lato"/>
                          <a:cs typeface="Lato"/>
                          <a:sym typeface="Lato"/>
                        </a:rPr>
                        <a:t>9:16</a:t>
                      </a:r>
                      <a:endParaRPr sz="1050"/>
                    </a:p>
                  </a:txBody>
                  <a:tcPr marL="5975" marR="5975" marT="5975" marB="59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56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b="1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Brightness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1500/2500 nits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1500/2500 nits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5975" marR="5975" marT="5975" marB="59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1500/2500 nits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5975" marR="5975" marT="5975" marB="59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66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b="1" u="none" strike="noStrike" cap="none">
                          <a:latin typeface="Lato"/>
                          <a:ea typeface="Lato"/>
                          <a:cs typeface="Lato"/>
                          <a:sym typeface="Lato"/>
                        </a:rPr>
                        <a:t>Contrast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latin typeface="Lato"/>
                          <a:ea typeface="Lato"/>
                          <a:cs typeface="Lato"/>
                          <a:sym typeface="Lato"/>
                        </a:rPr>
                        <a:t>1200:1</a:t>
                      </a:r>
                      <a:endParaRPr sz="1050"/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latin typeface="Lato"/>
                          <a:ea typeface="Lato"/>
                          <a:cs typeface="Lato"/>
                          <a:sym typeface="Lato"/>
                        </a:rPr>
                        <a:t>1200:1</a:t>
                      </a:r>
                      <a:endParaRPr sz="1050"/>
                    </a:p>
                  </a:txBody>
                  <a:tcPr marL="5975" marR="5975" marT="5975" marB="59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latin typeface="Lato"/>
                          <a:ea typeface="Lato"/>
                          <a:cs typeface="Lato"/>
                          <a:sym typeface="Lato"/>
                        </a:rPr>
                        <a:t>1200:1</a:t>
                      </a:r>
                      <a:endParaRPr sz="1050"/>
                    </a:p>
                  </a:txBody>
                  <a:tcPr marL="5975" marR="5975" marT="5975" marB="59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56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b="1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Viewing Angle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178°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178°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5975" marR="5975" marT="5975" marB="59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178°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5975" marR="5975" marT="5975" marB="59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366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b="1" u="none" strike="noStrike" cap="none" dirty="0">
                          <a:latin typeface="Lato"/>
                          <a:ea typeface="Lato"/>
                          <a:cs typeface="Lato"/>
                          <a:sym typeface="Lato"/>
                        </a:rPr>
                        <a:t>Display Colors</a:t>
                      </a:r>
                      <a:endParaRPr sz="700" u="none" strike="noStrike" cap="none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latin typeface="Lato"/>
                          <a:ea typeface="Lato"/>
                          <a:cs typeface="Lato"/>
                          <a:sym typeface="Lato"/>
                        </a:rPr>
                        <a:t>16.7 million</a:t>
                      </a:r>
                      <a:endParaRPr sz="1050"/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latin typeface="Lato"/>
                          <a:ea typeface="Lato"/>
                          <a:cs typeface="Lato"/>
                          <a:sym typeface="Lato"/>
                        </a:rPr>
                        <a:t>16.7 million</a:t>
                      </a:r>
                      <a:endParaRPr sz="1050"/>
                    </a:p>
                  </a:txBody>
                  <a:tcPr marL="5975" marR="5975" marT="5975" marB="59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latin typeface="Lato"/>
                          <a:ea typeface="Lato"/>
                          <a:cs typeface="Lato"/>
                          <a:sym typeface="Lato"/>
                        </a:rPr>
                        <a:t>16.7 million</a:t>
                      </a:r>
                      <a:endParaRPr sz="1050"/>
                    </a:p>
                  </a:txBody>
                  <a:tcPr marL="5975" marR="5975" marT="5975" marB="59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56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b="1" u="none" strike="noStrike" cap="none" dirty="0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Connectivity</a:t>
                      </a:r>
                      <a:endParaRPr sz="700" u="none" strike="noStrike" cap="none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Ethernet/Cellular/Wi-Fi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 dirty="0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Ethernet/Cellular/Wi-Fi</a:t>
                      </a:r>
                      <a:endParaRPr sz="700" u="none" strike="noStrike" cap="none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5975" marR="5975" marT="5975" marB="59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Ethernet/Cellular/Wi-Fi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5975" marR="5975" marT="5975" marB="59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56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b="1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Environmental Rating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Semi Outdoor / Outdoor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Semi Outdoor / Outdoor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5975" marR="5975" marT="5975" marB="59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Semi Outdoor / Outdoor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5975" marR="5975" marT="5975" marB="59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07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b="1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Mounting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Wall frame, with floor-stand option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 dirty="0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Wall frame, with floor-stand option</a:t>
                      </a:r>
                      <a:endParaRPr sz="700" u="none" strike="noStrike" cap="none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5975" marR="5975" marT="5975" marB="59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Wall frame, with floor-stand option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5975" marR="5975" marT="5975" marB="59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07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b="1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Mechanical Dimensions H x W x D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49.7” x 28.9” x 3.3”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 dirty="0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58.3” x 33.7” x 3.3”</a:t>
                      </a:r>
                      <a:endParaRPr sz="700" u="none" strike="noStrike" cap="none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67.05" x 38.67" x 3.39"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56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b="1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Weight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75.2 lbs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99.2 lbs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172 lbs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56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b="1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Power (typical)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280W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latin typeface="Lato"/>
                          <a:ea typeface="Lato"/>
                          <a:cs typeface="Lato"/>
                          <a:sym typeface="Lato"/>
                        </a:rPr>
                        <a:t>320W</a:t>
                      </a:r>
                      <a:endParaRPr sz="1050"/>
                    </a:p>
                  </a:txBody>
                  <a:tcPr marL="59800" marR="59800" marT="29900" marB="29900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 dirty="0">
                          <a:latin typeface="Lato"/>
                          <a:ea typeface="Lato"/>
                          <a:cs typeface="Lato"/>
                          <a:sym typeface="Lato"/>
                        </a:rPr>
                        <a:t>380W</a:t>
                      </a:r>
                      <a:endParaRPr sz="1050" dirty="0"/>
                    </a:p>
                  </a:txBody>
                  <a:tcPr marL="59800" marR="59800" marT="29900" marB="29900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256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b="1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Power Supply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120 ~ 240 VAC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120 ~ 240 VAC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5975" marR="5975" marT="5975" marB="59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 dirty="0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120 ~ 240 VAC</a:t>
                      </a:r>
                      <a:endParaRPr sz="700" u="none" strike="noStrike" cap="none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5975" marR="5975" marT="5975" marB="59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56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b="1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IP Rating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66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66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5975" marR="5975" marT="5975" marB="59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 dirty="0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66</a:t>
                      </a:r>
                      <a:endParaRPr sz="700" u="none" strike="noStrike" cap="none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5975" marR="5975" marT="5975" marB="59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07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b="1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Glass (IK Rating)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5mm Tempered IR Cut [IK10]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5mm Tempered IR Cut [IK10]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5975" marR="5975" marT="5975" marB="59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 dirty="0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5mm Tempered IR Cut [IK10]</a:t>
                      </a:r>
                      <a:endParaRPr sz="700" u="none" strike="noStrike" cap="none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5975" marR="5975" marT="5975" marB="59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256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b="1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Operating Temperature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-4°F to 122°F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-4°F to 122°F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5975" marR="5975" marT="5975" marB="59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 dirty="0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-4°F to 122°F</a:t>
                      </a:r>
                      <a:endParaRPr sz="700" u="none" strike="noStrike" cap="none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5975" marR="5975" marT="5975" marB="59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512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b="1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Certifications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CE, RoHS, ADA Compliance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41875" marR="41875" marT="41875" marB="418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CE, RoHS, ADA Compliance</a:t>
                      </a:r>
                      <a:endParaRPr sz="700" u="none" strike="noStrike" cap="non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5975" marR="5975" marT="5975" marB="59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Lato"/>
                        <a:buNone/>
                      </a:pPr>
                      <a:r>
                        <a:rPr lang="en-CA" sz="700" u="none" strike="noStrike" cap="none" dirty="0">
                          <a:solidFill>
                            <a:srgbClr val="000000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CE, RoHS, ADA Compliance</a:t>
                      </a:r>
                      <a:endParaRPr sz="700" u="none" strike="noStrike" cap="none" dirty="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5975" marR="5975" marT="5975" marB="5975" anchor="ctr">
                    <a:lnL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7D3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5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pic>
        <p:nvPicPr>
          <p:cNvPr id="4" name="Picture 3" descr="A screen with a picture of a blue and pink flower&#10;&#10;AI-generated content may be incorrect.">
            <a:extLst>
              <a:ext uri="{FF2B5EF4-FFF2-40B4-BE49-F238E27FC236}">
                <a16:creationId xmlns:a16="http://schemas.microsoft.com/office/drawing/2014/main" id="{5B0FD545-6ECC-2CCC-5163-765FE86C7E7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8026" t="14474" r="8707" b="15935"/>
          <a:stretch/>
        </p:blipFill>
        <p:spPr>
          <a:xfrm>
            <a:off x="-38174" y="915598"/>
            <a:ext cx="3881406" cy="324389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</Words>
  <Application>Microsoft Office PowerPoint</Application>
  <PresentationFormat>On-screen Show (16:9)</PresentationFormat>
  <Paragraphs>79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Lato</vt:lpstr>
      <vt:lpstr>Simple Light</vt:lpstr>
      <vt:lpstr>Placard VS/VP Retail Display…Single or Double Displays for Outdoor and Semi-Outdoor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Riya Patel</cp:lastModifiedBy>
  <cp:revision>1</cp:revision>
  <dcterms:modified xsi:type="dcterms:W3CDTF">2025-04-14T20:17:33Z</dcterms:modified>
</cp:coreProperties>
</file>